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C12636C-D059-4AF6-A437-13D1D486090A}" v="2" dt="2023-05-15T07:15:11.6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hesh Shankar Gote" userId="5dd6e831-a74c-42fb-adbd-4b1fa666ee57" providerId="ADAL" clId="{AC12636C-D059-4AF6-A437-13D1D486090A}"/>
    <pc:docChg chg="custSel addSld delSld modSld">
      <pc:chgData name="Mahesh Shankar Gote" userId="5dd6e831-a74c-42fb-adbd-4b1fa666ee57" providerId="ADAL" clId="{AC12636C-D059-4AF6-A437-13D1D486090A}" dt="2023-05-15T07:15:23.913" v="9" actId="14100"/>
      <pc:docMkLst>
        <pc:docMk/>
      </pc:docMkLst>
      <pc:sldChg chg="addSp delSp modSp mod">
        <pc:chgData name="Mahesh Shankar Gote" userId="5dd6e831-a74c-42fb-adbd-4b1fa666ee57" providerId="ADAL" clId="{AC12636C-D059-4AF6-A437-13D1D486090A}" dt="2023-05-15T07:15:23.913" v="9" actId="14100"/>
        <pc:sldMkLst>
          <pc:docMk/>
          <pc:sldMk cId="1627888094" sldId="256"/>
        </pc:sldMkLst>
        <pc:picChg chg="del">
          <ac:chgData name="Mahesh Shankar Gote" userId="5dd6e831-a74c-42fb-adbd-4b1fa666ee57" providerId="ADAL" clId="{AC12636C-D059-4AF6-A437-13D1D486090A}" dt="2023-05-15T07:11:21.679" v="4" actId="478"/>
          <ac:picMkLst>
            <pc:docMk/>
            <pc:sldMk cId="1627888094" sldId="256"/>
            <ac:picMk id="5" creationId="{97BA0F7D-B92C-4243-4DCD-C6546F91377C}"/>
          </ac:picMkLst>
        </pc:picChg>
        <pc:picChg chg="add mod">
          <ac:chgData name="Mahesh Shankar Gote" userId="5dd6e831-a74c-42fb-adbd-4b1fa666ee57" providerId="ADAL" clId="{AC12636C-D059-4AF6-A437-13D1D486090A}" dt="2023-05-15T07:15:23.913" v="9" actId="14100"/>
          <ac:picMkLst>
            <pc:docMk/>
            <pc:sldMk cId="1627888094" sldId="256"/>
            <ac:picMk id="7" creationId="{56AD252D-36BC-F3F6-0B1C-8D776D417B00}"/>
          </ac:picMkLst>
        </pc:picChg>
      </pc:sldChg>
      <pc:sldChg chg="new del">
        <pc:chgData name="Mahesh Shankar Gote" userId="5dd6e831-a74c-42fb-adbd-4b1fa666ee57" providerId="ADAL" clId="{AC12636C-D059-4AF6-A437-13D1D486090A}" dt="2023-05-15T07:11:16.484" v="3" actId="2696"/>
        <pc:sldMkLst>
          <pc:docMk/>
          <pc:sldMk cId="460057479" sldId="268"/>
        </pc:sldMkLst>
      </pc:sldChg>
      <pc:sldChg chg="delSp add setBg delDesignElem">
        <pc:chgData name="Mahesh Shankar Gote" userId="5dd6e831-a74c-42fb-adbd-4b1fa666ee57" providerId="ADAL" clId="{AC12636C-D059-4AF6-A437-13D1D486090A}" dt="2023-05-15T07:11:09.282" v="2"/>
        <pc:sldMkLst>
          <pc:docMk/>
          <pc:sldMk cId="886706410" sldId="269"/>
        </pc:sldMkLst>
        <pc:spChg chg="del">
          <ac:chgData name="Mahesh Shankar Gote" userId="5dd6e831-a74c-42fb-adbd-4b1fa666ee57" providerId="ADAL" clId="{AC12636C-D059-4AF6-A437-13D1D486090A}" dt="2023-05-15T07:11:09.282" v="2"/>
          <ac:spMkLst>
            <pc:docMk/>
            <pc:sldMk cId="886706410" sldId="269"/>
            <ac:spMk id="12" creationId="{42A4FC2C-047E-45A5-965D-8E1E3BF09BC6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2380A-D289-18F7-2D6A-F7F78F7E4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A87159-8624-9EC6-B599-CC9379379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3EBDBC-F301-28D3-5EF4-824157DF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8BD7A-A96C-FEEC-647D-085FECF5B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52AA15-16E9-C879-C48A-9CFEB1F3E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47159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36004-D5D6-0F29-E4DE-B2AE678FA5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158C4E-2C2E-E205-4D21-E22657A56F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3BB9D4-0599-37AF-F981-1B0982D56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703FC-8F8E-9DB2-8945-4FC828FDE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A1842-0D9B-2844-6DF9-251C4C29B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43540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168906-D645-3BC6-2617-B549C79C1EE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4B58E-3C4A-AEC1-0FE7-6B304F3C8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DE2684-06E6-90AF-C5C1-6A1D441FD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B564B-E3BA-59D5-556D-DEDBF5BE0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F0BA9F-022D-C8EC-BF24-EC2A4EC89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73596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498AA-75B9-7F32-C63C-8E540036D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84E0A7-E19C-F5D8-6FC6-FFC79C27CA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976C2-DF43-B5EE-37F1-01ACC04F2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FFCF9F-88EA-6291-652D-6FC2E3E4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48639F-48B3-0AB1-F13F-FD5F2D9FF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78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EB743-B669-3BD8-909F-E15BD6652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BE1048-4553-F961-67A5-EE6058ABA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CA79D-7C0D-196D-EA29-46617D0DDF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D8BBB8-22DB-98E6-1138-7BA3823DA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3DF673-5665-9765-176B-63E8BED30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9253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BF07E8-DB63-2273-F606-8B65C0967D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400AD8-691F-9BFF-6443-443D71D6D0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AC749-3CF6-06CD-3411-32E543E9A1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629D9C-27C1-742A-AFCF-D72B7D989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0FB80C-FE3E-50E1-0882-806AA1EB4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8A13D5-12A1-2F29-9B6E-B850305BA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3733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A1674-9251-92E5-0519-8B624DA77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52DFF3-3713-D766-FC3E-72E845C988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EB382D-DEC7-D469-909E-C1CC0499B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C83DB0-A333-7397-FF76-684EFD33C9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1AEF02-2942-3F00-8A2A-C941AA32C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720CFB-4FBC-DBD9-7CD4-9FE9054D1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8E5693-4703-EA28-CE76-CEA92750D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4A55CC-A02C-03A9-F61B-CCFF37FA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1767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83C34-A260-2672-A7B8-B3E61AE89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AE5FC5-26E7-7F16-BA88-5CD1520CF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06D35F-DF88-4124-28BC-D3F0D443F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ECCDC9-E6A4-C7AF-3F05-1B49739CA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704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822319-B88B-5C03-F79A-11650F0558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FABEA0-3A89-3F81-E76B-A328D4B1E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D62251-B334-7C6A-FEFE-C65BE0DBA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4580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26074-A892-D9C3-2A8D-1C614BB086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31E4F-E471-4E70-35E2-713F8BB4D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909E066-4A3C-501D-2D48-4D6894F09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179AA5-EA78-95CA-6866-5E5C48DDD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2401F9-4D4C-C8AE-ACC5-BD35212D3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0A7B5F-E74D-0DF0-8090-BCA0D220B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73451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A9E9B-D04A-7CD8-5830-44FBCB093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CE7E7-D7BA-2AEA-979F-233EC90F19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F54079-EBDF-72B6-8292-94E8160029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145B71-B07C-5C11-5D8C-8901D5BE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915A4B-D480-5CD4-0902-58F712084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2319B5-6404-A5E1-A35E-3217A3938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1480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B5C47C-A48E-4C2A-C050-575F91654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0029CB-F61C-0F93-3C94-51E5E6717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2A927-9A5B-E863-9EE5-E59013654F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CFDA0-09CA-4D77-BE47-BAE33A646316}" type="datetimeFigureOut">
              <a:rPr lang="en-IN" smtClean="0"/>
              <a:t>15-05-2023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AC847C-532C-8A28-8B04-43CF608487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7514B-18C0-0517-8701-1C45748EF7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025E4-59CA-4933-99F7-740D1A27C6B3}" type="slidenum">
              <a:rPr lang="en-IN" smtClean="0"/>
              <a:t>‹#›</a:t>
            </a:fld>
            <a:endParaRPr lang="en-IN"/>
          </a:p>
        </p:txBody>
      </p:sp>
      <p:sp>
        <p:nvSpPr>
          <p:cNvPr id="7" name="MSIPCMContentMarking" descr="{&quot;HashCode&quot;:87132588,&quot;Placement&quot;:&quot;Footer&quot;,&quot;Top&quot;:519.343,&quot;Left&quot;:0.0,&quot;SlideWidth&quot;:960,&quot;SlideHeight&quot;:540}">
            <a:extLst>
              <a:ext uri="{FF2B5EF4-FFF2-40B4-BE49-F238E27FC236}">
                <a16:creationId xmlns:a16="http://schemas.microsoft.com/office/drawing/2014/main" id="{FAE48035-6245-408B-ED04-6F00C9456E61}"/>
              </a:ext>
            </a:extLst>
          </p:cNvPr>
          <p:cNvSpPr txBox="1"/>
          <p:nvPr userDrawn="1"/>
        </p:nvSpPr>
        <p:spPr>
          <a:xfrm>
            <a:off x="0" y="6595656"/>
            <a:ext cx="1437012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IN" sz="1000">
                <a:solidFill>
                  <a:srgbClr val="000000"/>
                </a:solidFill>
                <a:latin typeface="Calibri" panose="020F0502020204030204" pitchFamily="34" charset="0"/>
              </a:rPr>
              <a:t>Classification: Internal</a:t>
            </a:r>
          </a:p>
        </p:txBody>
      </p:sp>
    </p:spTree>
    <p:extLst>
      <p:ext uri="{BB962C8B-B14F-4D97-AF65-F5344CB8AC3E}">
        <p14:creationId xmlns:p14="http://schemas.microsoft.com/office/powerpoint/2010/main" val="350037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picture containing outdoor, land vehicle, ground, sky&#10;&#10;Description automatically generated">
            <a:extLst>
              <a:ext uri="{FF2B5EF4-FFF2-40B4-BE49-F238E27FC236}">
                <a16:creationId xmlns:a16="http://schemas.microsoft.com/office/drawing/2014/main" id="{56AD252D-36BC-F3F6-0B1C-8D776D417B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88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pipe&#10;&#10;Description automatically generated with low confidence">
            <a:extLst>
              <a:ext uri="{FF2B5EF4-FFF2-40B4-BE49-F238E27FC236}">
                <a16:creationId xmlns:a16="http://schemas.microsoft.com/office/drawing/2014/main" id="{824D5DE4-BE61-2825-79CF-C3AB0D5B05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65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, pipe, pipeline transport&#10;&#10;Description automatically generated">
            <a:extLst>
              <a:ext uri="{FF2B5EF4-FFF2-40B4-BE49-F238E27FC236}">
                <a16:creationId xmlns:a16="http://schemas.microsoft.com/office/drawing/2014/main" id="{0418F07E-0E27-ABD7-257D-24696EFFBB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9034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ipe, plant, pipeline transport&#10;&#10;Description automatically generated">
            <a:extLst>
              <a:ext uri="{FF2B5EF4-FFF2-40B4-BE49-F238E27FC236}">
                <a16:creationId xmlns:a16="http://schemas.microsoft.com/office/drawing/2014/main" id="{1278B1BA-8C2A-33D1-D11C-D231B2B440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57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ipe, pipeline transport, ground&#10;&#10;Description automatically generated">
            <a:extLst>
              <a:ext uri="{FF2B5EF4-FFF2-40B4-BE49-F238E27FC236}">
                <a16:creationId xmlns:a16="http://schemas.microsoft.com/office/drawing/2014/main" id="{9586D091-815D-C595-F7B5-E4D6492FE6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92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outdoor, pipe, ground, plant&#10;&#10;Description automatically generated">
            <a:extLst>
              <a:ext uri="{FF2B5EF4-FFF2-40B4-BE49-F238E27FC236}">
                <a16:creationId xmlns:a16="http://schemas.microsoft.com/office/drawing/2014/main" id="{97BA0F7D-B92C-4243-4DCD-C6546F913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" r="9101" b="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0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plant, building, tree&#10;&#10;Description automatically generated">
            <a:extLst>
              <a:ext uri="{FF2B5EF4-FFF2-40B4-BE49-F238E27FC236}">
                <a16:creationId xmlns:a16="http://schemas.microsoft.com/office/drawing/2014/main" id="{7BF491C0-E8BA-379F-A74D-C76C74167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8995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ipe, pipeline transport, steel casing pipe&#10;&#10;Description automatically generated">
            <a:extLst>
              <a:ext uri="{FF2B5EF4-FFF2-40B4-BE49-F238E27FC236}">
                <a16:creationId xmlns:a16="http://schemas.microsoft.com/office/drawing/2014/main" id="{82BA1750-5B3C-3C4A-CC26-5BE077C1F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398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outdoor, ground, pipe, grass&#10;&#10;Description automatically generated">
            <a:extLst>
              <a:ext uri="{FF2B5EF4-FFF2-40B4-BE49-F238E27FC236}">
                <a16:creationId xmlns:a16="http://schemas.microsoft.com/office/drawing/2014/main" id="{1673227E-768E-BF77-0F88-7BF68B86FD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832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plant, ground, grass&#10;&#10;Description automatically generated">
            <a:extLst>
              <a:ext uri="{FF2B5EF4-FFF2-40B4-BE49-F238E27FC236}">
                <a16:creationId xmlns:a16="http://schemas.microsoft.com/office/drawing/2014/main" id="{B561F4DA-0D53-AD9C-133C-9FA4C76307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299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several pipes&#10;&#10;Description automatically generated with low confidence">
            <a:extLst>
              <a:ext uri="{FF2B5EF4-FFF2-40B4-BE49-F238E27FC236}">
                <a16:creationId xmlns:a16="http://schemas.microsoft.com/office/drawing/2014/main" id="{270E3892-A12A-1CC5-6509-709428A4BA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87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outdoor, ground, plant, grass&#10;&#10;Description automatically generated">
            <a:extLst>
              <a:ext uri="{FF2B5EF4-FFF2-40B4-BE49-F238E27FC236}">
                <a16:creationId xmlns:a16="http://schemas.microsoft.com/office/drawing/2014/main" id="{DE9AE23E-77AC-94DF-4013-14D71D6192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5593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ound, plant, outdoor, concrete&#10;&#10;Description automatically generated">
            <a:extLst>
              <a:ext uri="{FF2B5EF4-FFF2-40B4-BE49-F238E27FC236}">
                <a16:creationId xmlns:a16="http://schemas.microsoft.com/office/drawing/2014/main" id="{AEA74562-1E85-C784-B81C-82B27E3E6C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659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Widescreen</PresentationFormat>
  <Paragraphs>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Mahesh Shankar Gote</dc:creator>
  <cp:lastModifiedBy>Mahesh Shankar Gote</cp:lastModifiedBy>
  <cp:revision>1</cp:revision>
  <dcterms:created xsi:type="dcterms:W3CDTF">2023-05-15T06:34:07Z</dcterms:created>
  <dcterms:modified xsi:type="dcterms:W3CDTF">2023-05-15T07:15:29Z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1bba39d-4745-4e9d-97db-0c1927b54242_Enabled">
    <vt:lpwstr>true</vt:lpwstr>
  </property>
  <property fmtid="{D5CDD505-2E9C-101B-9397-08002B2CF9AE}" pid="3" name="MSIP_Label_71bba39d-4745-4e9d-97db-0c1927b54242_SetDate">
    <vt:lpwstr>2023-05-15T07:10:44Z</vt:lpwstr>
  </property>
  <property fmtid="{D5CDD505-2E9C-101B-9397-08002B2CF9AE}" pid="4" name="MSIP_Label_71bba39d-4745-4e9d-97db-0c1927b54242_Method">
    <vt:lpwstr>Privileged</vt:lpwstr>
  </property>
  <property fmtid="{D5CDD505-2E9C-101B-9397-08002B2CF9AE}" pid="5" name="MSIP_Label_71bba39d-4745-4e9d-97db-0c1927b54242_Name">
    <vt:lpwstr>Internal</vt:lpwstr>
  </property>
  <property fmtid="{D5CDD505-2E9C-101B-9397-08002B2CF9AE}" pid="6" name="MSIP_Label_71bba39d-4745-4e9d-97db-0c1927b54242_SiteId">
    <vt:lpwstr>05d75c05-fa1a-42e7-9cf1-eb416c396f2d</vt:lpwstr>
  </property>
  <property fmtid="{D5CDD505-2E9C-101B-9397-08002B2CF9AE}" pid="7" name="MSIP_Label_71bba39d-4745-4e9d-97db-0c1927b54242_ActionId">
    <vt:lpwstr>3083d845-3543-4265-9999-0a0077f14d91</vt:lpwstr>
  </property>
  <property fmtid="{D5CDD505-2E9C-101B-9397-08002B2CF9AE}" pid="8" name="MSIP_Label_71bba39d-4745-4e9d-97db-0c1927b54242_ContentBits">
    <vt:lpwstr>2</vt:lpwstr>
  </property>
</Properties>
</file>